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 Addressing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50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4582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23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106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91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820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54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031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305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5181599"/>
            <a:ext cx="7467600" cy="137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78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058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70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5344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39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077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04800"/>
            <a:ext cx="8382001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958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IP Addressing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Addressing</dc:title>
  <dc:creator>Student</dc:creator>
  <cp:lastModifiedBy>Student</cp:lastModifiedBy>
  <cp:revision>3</cp:revision>
  <dcterms:created xsi:type="dcterms:W3CDTF">2006-08-16T00:00:00Z</dcterms:created>
  <dcterms:modified xsi:type="dcterms:W3CDTF">2022-05-24T08:26:06Z</dcterms:modified>
</cp:coreProperties>
</file>